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69"/>
    <p:restoredTop sz="94694"/>
  </p:normalViewPr>
  <p:slideViewPr>
    <p:cSldViewPr snapToGrid="0">
      <p:cViewPr varScale="1">
        <p:scale>
          <a:sx n="121" d="100"/>
          <a:sy n="121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8A25-2593-4A88-B553-FB4A7595B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6359B-52C7-1B89-99C1-E4C630A75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DE344-1969-31FB-9072-64BE050C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CBD48-59BB-00A7-0C5B-52413F78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E7C24-9FE6-B49A-91FC-84F2D785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38A5-B07C-E917-46BB-41E5D67B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191FC-DCFD-2409-F59A-717D7CE75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4BA4-68CA-7887-EEE5-81613131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32EF8-CD26-3686-F988-CC245464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29F5-9F71-532C-5545-2EE5468E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70E7F-B5F8-814B-6173-BE9C768EC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1A9F8-D15D-A6B4-AF6A-1EE8366F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3BB56-3441-F193-B434-B07A12BC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BABA6-182C-66EC-3A17-2E3FB217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9158B-7883-09AC-5C40-B16E3242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3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645-8BF1-ADD8-A331-94D23603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2EF0-62DC-A1EB-29D8-540A5C2E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37110-5D07-6550-630E-8D4D201B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790DD-FA2A-D8DE-0EEA-94ACFE88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D8DE1-3BAC-2D8C-6DF3-6C812E07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1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5F70-4340-CB27-2747-93CB72CC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0E5D-5494-2B6E-0D13-EF5FB1C2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F1A12-49DF-3B86-5D3D-43AD8963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2B874-2C4D-2C7A-E503-91EFC7A3F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9A8FC-A0FC-CCD8-EB6D-B3F5B1D0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7E6E-DA94-4292-F0CF-71CD9E7E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9605-C359-F966-F90F-A965482F0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C932E-7877-2E3D-1E07-17883376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7041D-4B0F-EDA0-9C3E-D9E14EF0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C1E80-927C-F635-EFDD-7DD6AF28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BFFD5-F770-6176-7F62-25644E5A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89C4-E456-DCC4-47FC-DECA1231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90B73-8562-AC82-1095-411C676A8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0B90A-86BC-DC24-5953-A5B3729D9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6E90E-84F2-7E37-B980-E10D2166A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66944-E0AB-C93C-CD85-9E82E0A88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D8BAA-E902-1E5A-F0D7-67034EB9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D59E8-B221-6CF2-F94F-EAA5CBD1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3B379-5D83-DACB-86D3-9E3CD50F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3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103F-B273-5CF8-A520-C74E9C5A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72792-8543-653B-AF47-674636EE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932A4-C316-53DD-3EB6-F50EDB19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8DAA-909D-086B-C52F-6408BFB5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3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DF1DD-0D4B-DA31-291C-A7754A22F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223EC-ACBA-5C1B-0121-276CE50E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66BEF-A654-CFF0-37D5-2152875E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52FA-502A-FBD4-4A5B-A798D34B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98C2F-8E79-295F-E153-C7E21FF8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C9F9F-E768-C7B4-5858-857815342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BF40C-8114-24BD-FCF3-E12E991F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0C9D1-98F4-5D0C-57E5-8E477350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8B770-F897-62C3-0680-F7B70563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0E15-D3DD-4768-0C3F-F82287DF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7EAA5-53A8-7BA6-6CAB-0423BB1D4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D913D-0C67-A442-E638-E6EEB79C0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F07F9-72EB-111C-10F4-E1361A7B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02077-E432-CD2B-7EFF-F88772A1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0A48E-20F6-75B1-288F-7CBD87C6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6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C193A-B144-F056-DE5F-70E7878A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1596-3933-9754-F051-D413D3FA8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BCD1A-CE49-A37D-7D18-58A0FE3BD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91860A-5CC8-AF41-B913-F63EE29DF86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A71C0-D815-F84C-A7AC-C7BA41408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BC78-6BA9-58E1-7E5A-BC428429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9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27DAF-CA97-9F95-CB93-CA214D4B9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The Scoop on Embedding: Teaching Large Language Models the “Flavor of the Day” at Culvers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B1BD4-19F4-FAC1-2A1F-43560EE73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Joe </a:t>
            </a:r>
            <a:r>
              <a:rPr lang="en-US" sz="2000" dirty="0" err="1"/>
              <a:t>Steinbring</a:t>
            </a:r>
            <a:endParaRPr lang="en-US" sz="2000" dirty="0"/>
          </a:p>
          <a:p>
            <a:pPr algn="l"/>
            <a:r>
              <a:rPr lang="en-US" sz="2000" dirty="0"/>
              <a:t>https://</a:t>
            </a:r>
            <a:r>
              <a:rPr lang="en-US" sz="2000" dirty="0" err="1"/>
              <a:t>jws.dev</a:t>
            </a:r>
            <a:endParaRPr lang="en-US" sz="2000" dirty="0"/>
          </a:p>
        </p:txBody>
      </p:sp>
      <p:pic>
        <p:nvPicPr>
          <p:cNvPr id="5" name="Picture 4" descr="A cartoon of a llama eating an ice cream cone&#10;&#10;Description automatically generated">
            <a:extLst>
              <a:ext uri="{FF2B5EF4-FFF2-40B4-BE49-F238E27FC236}">
                <a16:creationId xmlns:a16="http://schemas.microsoft.com/office/drawing/2014/main" id="{B2282EA6-907F-BBB2-9A83-F656B020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64" r="3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546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703-2E34-E5D3-E9D0-459F1D13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4014-6A6F-5554-EF12-5F2D87A83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[ </a:t>
            </a:r>
          </a:p>
          <a:p>
            <a:pPr marL="0" indent="0">
              <a:buNone/>
            </a:pPr>
            <a:r>
              <a:rPr lang="en-US" sz="1800" dirty="0"/>
              <a:t>	{ "Location": "Shorewood, WI - E Capitol Dr", "Address": "1325 E. Capitol Drive, Shorewood, WI", "Flavor": "Salted Double Caramel Pecan" },</a:t>
            </a:r>
          </a:p>
          <a:p>
            <a:pPr marL="0" indent="0">
              <a:buNone/>
            </a:pPr>
            <a:r>
              <a:rPr lang="en-US" sz="1800" dirty="0"/>
              <a:t>	 { "Location": "West Milwaukee, WI - Miller Pkwy", "Address": "1641 Miller Parkway, West Milwaukee, WI", "Flavor": "Chocolate Caramel Twist" },</a:t>
            </a:r>
          </a:p>
          <a:p>
            <a:pPr marL="0" indent="0">
              <a:buNone/>
            </a:pPr>
            <a:r>
              <a:rPr lang="en-US" sz="1800" dirty="0"/>
              <a:t>	 { "Location": "Milwaukee, WI - W Fond du Lac Ave", "Address": "5501 W. Fond du Lac, Milwaukee, WI", "Flavor": "Snickers Swirl" }</a:t>
            </a:r>
          </a:p>
          <a:p>
            <a:pPr marL="0" indent="0">
              <a:buNone/>
            </a:pPr>
            <a:r>
              <a:rPr lang="en-US" sz="1800" dirty="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31072-AB68-268F-1BE5-988AA34C8BF2}"/>
              </a:ext>
            </a:extLst>
          </p:cNvPr>
          <p:cNvSpPr txBox="1"/>
          <p:nvPr/>
        </p:nvSpPr>
        <p:spPr>
          <a:xfrm>
            <a:off x="6612673" y="5675971"/>
            <a:ext cx="499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https://culvers-</a:t>
            </a:r>
            <a:r>
              <a:rPr lang="en-US" sz="2400" dirty="0" err="1"/>
              <a:t>fotd.joe.workers.dev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073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703-2E34-E5D3-E9D0-459F1D13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4014-6A6F-5554-EF12-5F2D87A83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document = </a:t>
            </a:r>
            <a:r>
              <a:rPr lang="en-US" sz="2400" dirty="0" err="1"/>
              <a:t>f"The</a:t>
            </a:r>
            <a:r>
              <a:rPr lang="en-US" sz="2400" dirty="0"/>
              <a:t> flavors of the day for today at the {location} Culver's location at {address} is {flavor}."</a:t>
            </a:r>
          </a:p>
        </p:txBody>
      </p:sp>
    </p:spTree>
    <p:extLst>
      <p:ext uri="{BB962C8B-B14F-4D97-AF65-F5344CB8AC3E}">
        <p14:creationId xmlns:p14="http://schemas.microsoft.com/office/powerpoint/2010/main" val="14965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2C9B6-9D02-EA36-337F-FDEAA707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Demo Time!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5B4255-5155-FC83-AFFB-0EB88E7E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CLI application</a:t>
            </a:r>
          </a:p>
          <a:p>
            <a:r>
              <a:rPr lang="en-US" sz="2000" dirty="0" err="1"/>
              <a:t>GoToSocial</a:t>
            </a:r>
            <a:r>
              <a:rPr lang="en-US" sz="2000" dirty="0"/>
              <a:t> Account</a:t>
            </a:r>
          </a:p>
        </p:txBody>
      </p:sp>
      <p:pic>
        <p:nvPicPr>
          <p:cNvPr id="5" name="Content Placeholder 4" descr="A llama wearing glasses and using a computer&#10;&#10;Description automatically generated">
            <a:extLst>
              <a:ext uri="{FF2B5EF4-FFF2-40B4-BE49-F238E27FC236}">
                <a16:creationId xmlns:a16="http://schemas.microsoft.com/office/drawing/2014/main" id="{E99753B1-21DC-5341-2EF2-AFBBCB7B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70" r="348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7932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C560E-4610-F5A9-7F13-9EBD2A75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Try it yourself!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2694A5-13B7-52FA-EE24-FCA1FD314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999" y="2959284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@</a:t>
            </a:r>
            <a:r>
              <a:rPr lang="en-US" sz="2200" dirty="0" err="1"/>
              <a:t>mrscoops@jws.social</a:t>
            </a:r>
            <a:endParaRPr lang="en-US" sz="2200" dirty="0"/>
          </a:p>
        </p:txBody>
      </p:sp>
      <p:pic>
        <p:nvPicPr>
          <p:cNvPr id="5" name="Content Placeholder 4" descr="A cartoon of a llama holding a phone&#10;&#10;Description automatically generated">
            <a:extLst>
              <a:ext uri="{FF2B5EF4-FFF2-40B4-BE49-F238E27FC236}">
                <a16:creationId xmlns:a16="http://schemas.microsoft.com/office/drawing/2014/main" id="{8BCC4BD4-5AAD-72C4-6C4F-A8D6362F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7588" y="10"/>
            <a:ext cx="6872889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6CCC07B-0799-9026-F360-0A318D54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3724710"/>
            <a:ext cx="2479138" cy="247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D5D91-6814-55CE-F714-BD2F1388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Thank you!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AD4F0A-9E0C-4747-6B50-52FA6914E3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4F84E1C-0F61-C350-3E78-C8CDE181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8" y="3712321"/>
            <a:ext cx="2838597" cy="28385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2E142-7A5E-5462-E807-EA1C0159BB80}"/>
              </a:ext>
            </a:extLst>
          </p:cNvPr>
          <p:cNvSpPr txBox="1"/>
          <p:nvPr/>
        </p:nvSpPr>
        <p:spPr>
          <a:xfrm>
            <a:off x="1090327" y="2967335"/>
            <a:ext cx="283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joe@jws.social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97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1B74-BB86-57F6-DC2B-AC971197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6730E-FC63-4608-1554-4AA4A01E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16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512E4-C5ED-26CC-BBAD-48B483E5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How a Large language models is trained</a:t>
            </a:r>
          </a:p>
        </p:txBody>
      </p:sp>
      <p:pic>
        <p:nvPicPr>
          <p:cNvPr id="5" name="Picture 4" descr="A cartoon of a llama reading a book&#10;&#10;Description automatically generated">
            <a:extLst>
              <a:ext uri="{FF2B5EF4-FFF2-40B4-BE49-F238E27FC236}">
                <a16:creationId xmlns:a16="http://schemas.microsoft.com/office/drawing/2014/main" id="{66102A23-B06B-D919-DD40-9D33A2A2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42" r="431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264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2C75-96AF-A7E3-07AE-5632F0A5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Meta’s Llama 3 was trained on 15 trillion tokens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0E9A704E-5B4F-7E56-FF46-956ECAF45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295" y="1690688"/>
            <a:ext cx="7907409" cy="4351338"/>
          </a:xfrm>
        </p:spPr>
      </p:pic>
    </p:spTree>
    <p:extLst>
      <p:ext uri="{BB962C8B-B14F-4D97-AF65-F5344CB8AC3E}">
        <p14:creationId xmlns:p14="http://schemas.microsoft.com/office/powerpoint/2010/main" val="167625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10FE-1745-0FDF-DC64-7BE2B223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Llama 3 knows about it’s training</a:t>
            </a:r>
          </a:p>
        </p:txBody>
      </p:sp>
      <p:pic>
        <p:nvPicPr>
          <p:cNvPr id="5" name="Content Placeholder 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534A4198-5D9D-EEE5-47C3-FB0CBB03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07" b="-3101"/>
          <a:stretch/>
        </p:blipFill>
        <p:spPr>
          <a:xfrm>
            <a:off x="1653295" y="1690688"/>
            <a:ext cx="8885409" cy="3702704"/>
          </a:xfrm>
        </p:spPr>
      </p:pic>
    </p:spTree>
    <p:extLst>
      <p:ext uri="{BB962C8B-B14F-4D97-AF65-F5344CB8AC3E}">
        <p14:creationId xmlns:p14="http://schemas.microsoft.com/office/powerpoint/2010/main" val="421010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9405-7DCC-3DC2-2BF7-812E5A68F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100"/>
              <a:t>What if I want to it to know something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2F57-3F34-02F6-F771-47D38D7DB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/>
              <a:t>Fine-tuning</a:t>
            </a:r>
          </a:p>
          <a:p>
            <a:r>
              <a:rPr lang="en-US" sz="2000"/>
              <a:t>Embedding</a:t>
            </a:r>
          </a:p>
        </p:txBody>
      </p:sp>
      <p:pic>
        <p:nvPicPr>
          <p:cNvPr id="5" name="Picture 4" descr="A cartoon of a llama with glasses&#10;&#10;Description automatically generated">
            <a:extLst>
              <a:ext uri="{FF2B5EF4-FFF2-40B4-BE49-F238E27FC236}">
                <a16:creationId xmlns:a16="http://schemas.microsoft.com/office/drawing/2014/main" id="{E7255860-21E2-0A86-2814-5527021E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73" r="738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402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42A3-C15B-0E52-A750-EE2CA8BF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A3FE-5998-7906-1230-5721C9C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database</a:t>
            </a:r>
          </a:p>
          <a:p>
            <a:r>
              <a:rPr lang="en-US" dirty="0"/>
              <a:t>A main model</a:t>
            </a:r>
          </a:p>
          <a:p>
            <a:r>
              <a:rPr lang="en-US" dirty="0"/>
              <a:t>An embedding model</a:t>
            </a:r>
          </a:p>
          <a:p>
            <a:r>
              <a:rPr lang="en-US" dirty="0"/>
              <a:t>A Rule-Based Inference Engine</a:t>
            </a:r>
          </a:p>
          <a:p>
            <a:r>
              <a:rPr lang="en-US" dirty="0"/>
              <a:t>An AI client</a:t>
            </a:r>
          </a:p>
          <a:p>
            <a:r>
              <a:rPr lang="en-US" dirty="0"/>
              <a:t>“Chunks” of data</a:t>
            </a:r>
          </a:p>
        </p:txBody>
      </p:sp>
    </p:spTree>
    <p:extLst>
      <p:ext uri="{BB962C8B-B14F-4D97-AF65-F5344CB8AC3E}">
        <p14:creationId xmlns:p14="http://schemas.microsoft.com/office/powerpoint/2010/main" val="306493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C943E-FB0C-F3BE-1701-E5D761CE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is chunking?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7E2B-28B2-6474-DA29-4F57F8971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/>
              <a:t>Data needs to be broken into “chunks.”</a:t>
            </a:r>
          </a:p>
          <a:p>
            <a:r>
              <a:rPr lang="en-US" sz="2000"/>
              <a:t>You want them to be a manageable size, and you want an overlap between them</a:t>
            </a:r>
          </a:p>
        </p:txBody>
      </p:sp>
      <p:pic>
        <p:nvPicPr>
          <p:cNvPr id="5" name="Picture 4" descr="A cartoon of a llama cutting a cake&#10;&#10;Description automatically generated">
            <a:extLst>
              <a:ext uri="{FF2B5EF4-FFF2-40B4-BE49-F238E27FC236}">
                <a16:creationId xmlns:a16="http://schemas.microsoft.com/office/drawing/2014/main" id="{333ED351-73F2-65B2-2B6D-1769E3DD3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83" r="597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512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35DD-6A6F-FD09-4AB8-08CB0D43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E6214-D9BF-A838-5F84-A8BF170E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Chunking and storing the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vectors: [Vector A, Vector B, Vector C]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Querying the Embedding Model / Vector Database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User query: “Tell me about magic”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Embedding model converts query to Query Vector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Response Generation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Retrieve Relevant Chunks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receives user query + Text Chunk B + Text Chunk 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generates a response</a:t>
            </a:r>
          </a:p>
        </p:txBody>
      </p:sp>
    </p:spTree>
    <p:extLst>
      <p:ext uri="{BB962C8B-B14F-4D97-AF65-F5344CB8AC3E}">
        <p14:creationId xmlns:p14="http://schemas.microsoft.com/office/powerpoint/2010/main" val="250553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377</Words>
  <Application>Microsoft Macintosh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The Scoop on Embedding: Teaching Large Language Models the “Flavor of the Day” at Culvers</vt:lpstr>
      <vt:lpstr>What is AI?</vt:lpstr>
      <vt:lpstr>How a Large language models is trained</vt:lpstr>
      <vt:lpstr>Meta’s Llama 3 was trained on 15 trillion tokens</vt:lpstr>
      <vt:lpstr>What Llama 3 knows about it’s training</vt:lpstr>
      <vt:lpstr>What if I want to it to know something more?</vt:lpstr>
      <vt:lpstr>What is needed for embedding?</vt:lpstr>
      <vt:lpstr>What is chunking?</vt:lpstr>
      <vt:lpstr>Steps</vt:lpstr>
      <vt:lpstr>What are we embedding?</vt:lpstr>
      <vt:lpstr>What are we embedding?</vt:lpstr>
      <vt:lpstr>Demo Time!</vt:lpstr>
      <vt:lpstr>Try it yourself!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Steinbring</dc:creator>
  <cp:lastModifiedBy>Joe Steinbring</cp:lastModifiedBy>
  <cp:revision>8</cp:revision>
  <dcterms:created xsi:type="dcterms:W3CDTF">2024-06-28T01:58:28Z</dcterms:created>
  <dcterms:modified xsi:type="dcterms:W3CDTF">2024-08-22T03:25:39Z</dcterms:modified>
</cp:coreProperties>
</file>